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20495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Dot the I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facing </a:t>
                      </a:r>
                      <a:r>
                        <a:rPr lang="en-US" sz="1100" b="1" i="0" u="none" strike="noStrike" kern="1200" cap="none" spc="0" baseline="0" dirty="0" err="1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uprange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, wrists above respective shoulders.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safety on, buttstock on belt, pointed at orange cone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8C4C1A6-7A9C-4141-8224-8EBDF631F2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69627"/>
            <a:ext cx="7025777" cy="500439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76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2019-04-19T19:48:16Z</dcterms:modified>
  <cp:category>Shooting</cp:category>
</cp:coreProperties>
</file>

<file path=docProps/thumbnail.jpeg>
</file>